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66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Meara" userId="fab30250965431b6" providerId="LiveId" clId="{6B229344-98AE-4F12-A811-FAE48F0C6E47}"/>
    <pc:docChg chg="custSel addSld delSld modSld">
      <pc:chgData name="Bill Meara" userId="fab30250965431b6" providerId="LiveId" clId="{6B229344-98AE-4F12-A811-FAE48F0C6E47}" dt="2023-03-07T17:36:56.849" v="174" actId="2696"/>
      <pc:docMkLst>
        <pc:docMk/>
      </pc:docMkLst>
      <pc:sldChg chg="modSp del mod">
        <pc:chgData name="Bill Meara" userId="fab30250965431b6" providerId="LiveId" clId="{6B229344-98AE-4F12-A811-FAE48F0C6E47}" dt="2023-03-07T17:36:56.849" v="174" actId="2696"/>
        <pc:sldMkLst>
          <pc:docMk/>
          <pc:sldMk cId="4227381007" sldId="257"/>
        </pc:sldMkLst>
        <pc:spChg chg="mod">
          <ac:chgData name="Bill Meara" userId="fab30250965431b6" providerId="LiveId" clId="{6B229344-98AE-4F12-A811-FAE48F0C6E47}" dt="2023-03-06T16:11:44.867" v="1" actId="6549"/>
          <ac:spMkLst>
            <pc:docMk/>
            <pc:sldMk cId="4227381007" sldId="257"/>
            <ac:spMk id="2" creationId="{5C2CD201-A714-4A43-3656-2591F37EE578}"/>
          </ac:spMkLst>
        </pc:spChg>
      </pc:sldChg>
      <pc:sldChg chg="del">
        <pc:chgData name="Bill Meara" userId="fab30250965431b6" providerId="LiveId" clId="{6B229344-98AE-4F12-A811-FAE48F0C6E47}" dt="2023-03-07T17:31:56.688" v="167" actId="2696"/>
        <pc:sldMkLst>
          <pc:docMk/>
          <pc:sldMk cId="2554522265" sldId="267"/>
        </pc:sldMkLst>
      </pc:sldChg>
      <pc:sldChg chg="del">
        <pc:chgData name="Bill Meara" userId="fab30250965431b6" providerId="LiveId" clId="{6B229344-98AE-4F12-A811-FAE48F0C6E47}" dt="2023-03-07T17:32:00.396" v="168" actId="2696"/>
        <pc:sldMkLst>
          <pc:docMk/>
          <pc:sldMk cId="3950107914" sldId="268"/>
        </pc:sldMkLst>
      </pc:sldChg>
      <pc:sldChg chg="addSp delSp modSp new mod">
        <pc:chgData name="Bill Meara" userId="fab30250965431b6" providerId="LiveId" clId="{6B229344-98AE-4F12-A811-FAE48F0C6E47}" dt="2023-03-06T20:09:23.878" v="166" actId="6549"/>
        <pc:sldMkLst>
          <pc:docMk/>
          <pc:sldMk cId="1534117027" sldId="272"/>
        </pc:sldMkLst>
        <pc:spChg chg="mod">
          <ac:chgData name="Bill Meara" userId="fab30250965431b6" providerId="LiveId" clId="{6B229344-98AE-4F12-A811-FAE48F0C6E47}" dt="2023-03-06T20:09:23.878" v="166" actId="6549"/>
          <ac:spMkLst>
            <pc:docMk/>
            <pc:sldMk cId="1534117027" sldId="272"/>
            <ac:spMk id="2" creationId="{A3A7B019-D0C9-9159-EFBC-3D8CF64DF5DD}"/>
          </ac:spMkLst>
        </pc:spChg>
        <pc:spChg chg="del">
          <ac:chgData name="Bill Meara" userId="fab30250965431b6" providerId="LiveId" clId="{6B229344-98AE-4F12-A811-FAE48F0C6E47}" dt="2023-03-06T20:08:58.889" v="159" actId="22"/>
          <ac:spMkLst>
            <pc:docMk/>
            <pc:sldMk cId="1534117027" sldId="272"/>
            <ac:spMk id="3" creationId="{FE76D7E2-565F-4F03-BA61-C833B0C568BB}"/>
          </ac:spMkLst>
        </pc:spChg>
        <pc:picChg chg="add mod ord">
          <ac:chgData name="Bill Meara" userId="fab30250965431b6" providerId="LiveId" clId="{6B229344-98AE-4F12-A811-FAE48F0C6E47}" dt="2023-03-06T20:09:06.085" v="160" actId="1076"/>
          <ac:picMkLst>
            <pc:docMk/>
            <pc:sldMk cId="1534117027" sldId="272"/>
            <ac:picMk id="5" creationId="{ABDD3C1E-9CDA-3695-2136-1E015EEB0CCE}"/>
          </ac:picMkLst>
        </pc:picChg>
      </pc:sldChg>
      <pc:sldChg chg="addSp delSp modSp new">
        <pc:chgData name="Bill Meara" userId="fab30250965431b6" providerId="LiveId" clId="{6B229344-98AE-4F12-A811-FAE48F0C6E47}" dt="2023-03-07T17:35:52.174" v="173" actId="1076"/>
        <pc:sldMkLst>
          <pc:docMk/>
          <pc:sldMk cId="1612101232" sldId="273"/>
        </pc:sldMkLst>
        <pc:spChg chg="del">
          <ac:chgData name="Bill Meara" userId="fab30250965431b6" providerId="LiveId" clId="{6B229344-98AE-4F12-A811-FAE48F0C6E47}" dt="2023-03-07T17:35:39.717" v="170"/>
          <ac:spMkLst>
            <pc:docMk/>
            <pc:sldMk cId="1612101232" sldId="273"/>
            <ac:spMk id="3" creationId="{3B32F38E-23B6-A184-670A-FBFAFF3DFCA8}"/>
          </ac:spMkLst>
        </pc:spChg>
        <pc:picChg chg="add mod">
          <ac:chgData name="Bill Meara" userId="fab30250965431b6" providerId="LiveId" clId="{6B229344-98AE-4F12-A811-FAE48F0C6E47}" dt="2023-03-07T17:35:52.174" v="173" actId="1076"/>
          <ac:picMkLst>
            <pc:docMk/>
            <pc:sldMk cId="1612101232" sldId="273"/>
            <ac:picMk id="1026" creationId="{B2AF10DC-EA03-94F7-1819-9D4A71B0AE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CA21-E51A-4D05-866B-A667DFBC8B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E9D67-9547-48D1-825E-511EEDE8D5DF}">
      <dgm:prSet phldrT="[Text]"/>
      <dgm:spPr/>
      <dgm:t>
        <a:bodyPr/>
        <a:lstStyle/>
        <a:p>
          <a:r>
            <a:rPr lang="en-US" dirty="0"/>
            <a:t>Bandpass</a:t>
          </a:r>
        </a:p>
        <a:p>
          <a:r>
            <a:rPr lang="en-US" dirty="0"/>
            <a:t>Filter</a:t>
          </a:r>
        </a:p>
      </dgm:t>
    </dgm:pt>
    <dgm:pt modelId="{DE1C6184-4F18-412D-A906-C42A50AC2540}" type="parTrans" cxnId="{95CA4829-6D42-4DCB-94B5-700CEC34D5DE}">
      <dgm:prSet/>
      <dgm:spPr/>
      <dgm:t>
        <a:bodyPr/>
        <a:lstStyle/>
        <a:p>
          <a:endParaRPr lang="en-US"/>
        </a:p>
      </dgm:t>
    </dgm:pt>
    <dgm:pt modelId="{ED7207EB-3630-4F26-AA6C-F5E0B9F3480F}" type="sibTrans" cxnId="{95CA4829-6D42-4DCB-94B5-700CEC34D5DE}">
      <dgm:prSet/>
      <dgm:spPr/>
      <dgm:t>
        <a:bodyPr/>
        <a:lstStyle/>
        <a:p>
          <a:endParaRPr lang="en-US"/>
        </a:p>
      </dgm:t>
    </dgm:pt>
    <dgm:pt modelId="{EE603D4B-E26F-4A29-9711-C4D6D2E19F18}">
      <dgm:prSet phldrT="[Text]"/>
      <dgm:spPr/>
      <dgm:t>
        <a:bodyPr/>
        <a:lstStyle/>
        <a:p>
          <a:r>
            <a:rPr lang="en-US" dirty="0"/>
            <a:t>Mixer </a:t>
          </a:r>
        </a:p>
      </dgm:t>
    </dgm:pt>
    <dgm:pt modelId="{473EC38E-B037-4E83-B3C0-E58FD12BCE5D}" type="parTrans" cxnId="{44A614B7-D465-4B34-84D6-11AD96F3578A}">
      <dgm:prSet/>
      <dgm:spPr/>
      <dgm:t>
        <a:bodyPr/>
        <a:lstStyle/>
        <a:p>
          <a:endParaRPr lang="en-US"/>
        </a:p>
      </dgm:t>
    </dgm:pt>
    <dgm:pt modelId="{7091FCEE-FA63-460F-8AE1-026A37851038}" type="sibTrans" cxnId="{44A614B7-D465-4B34-84D6-11AD96F3578A}">
      <dgm:prSet/>
      <dgm:spPr/>
      <dgm:t>
        <a:bodyPr/>
        <a:lstStyle/>
        <a:p>
          <a:endParaRPr lang="en-US"/>
        </a:p>
      </dgm:t>
    </dgm:pt>
    <dgm:pt modelId="{E2241180-5489-4FFA-8665-886C5A5E1C17}">
      <dgm:prSet phldrT="[Text]"/>
      <dgm:spPr/>
      <dgm:t>
        <a:bodyPr/>
        <a:lstStyle/>
        <a:p>
          <a:r>
            <a:rPr lang="en-US" dirty="0"/>
            <a:t>Audio Amplifier</a:t>
          </a:r>
        </a:p>
      </dgm:t>
    </dgm:pt>
    <dgm:pt modelId="{6810D5DF-D3B2-4A04-B421-9B5C8C3C0833}" type="parTrans" cxnId="{CF4BBD77-A6EA-49F8-87A7-7320A5887EBC}">
      <dgm:prSet/>
      <dgm:spPr/>
      <dgm:t>
        <a:bodyPr/>
        <a:lstStyle/>
        <a:p>
          <a:endParaRPr lang="en-US"/>
        </a:p>
      </dgm:t>
    </dgm:pt>
    <dgm:pt modelId="{116E121A-267C-42B1-9A14-46112D868F72}" type="sibTrans" cxnId="{CF4BBD77-A6EA-49F8-87A7-7320A5887EBC}">
      <dgm:prSet/>
      <dgm:spPr/>
      <dgm:t>
        <a:bodyPr/>
        <a:lstStyle/>
        <a:p>
          <a:endParaRPr lang="en-US"/>
        </a:p>
      </dgm:t>
    </dgm:pt>
    <dgm:pt modelId="{4A59B5E1-AC07-4CDD-AB9F-2E4EE54AD825}">
      <dgm:prSet phldrT="[Text]"/>
      <dgm:spPr/>
      <dgm:t>
        <a:bodyPr/>
        <a:lstStyle/>
        <a:p>
          <a:r>
            <a:rPr lang="en-US" dirty="0"/>
            <a:t>Oscillator</a:t>
          </a:r>
        </a:p>
        <a:p>
          <a:r>
            <a:rPr lang="en-US" dirty="0"/>
            <a:t>(VFO or PTO)</a:t>
          </a:r>
        </a:p>
      </dgm:t>
    </dgm:pt>
    <dgm:pt modelId="{D7DA3366-589C-4AB4-9B97-76EF95647E26}" type="parTrans" cxnId="{2BACA41B-DE7F-494D-9847-094913405625}">
      <dgm:prSet/>
      <dgm:spPr/>
      <dgm:t>
        <a:bodyPr/>
        <a:lstStyle/>
        <a:p>
          <a:endParaRPr lang="en-US"/>
        </a:p>
      </dgm:t>
    </dgm:pt>
    <dgm:pt modelId="{ADA1D505-431E-497A-9867-612BE890C6C2}" type="sibTrans" cxnId="{2BACA41B-DE7F-494D-9847-094913405625}">
      <dgm:prSet/>
      <dgm:spPr/>
      <dgm:t>
        <a:bodyPr/>
        <a:lstStyle/>
        <a:p>
          <a:endParaRPr lang="en-US"/>
        </a:p>
      </dgm:t>
    </dgm:pt>
    <dgm:pt modelId="{1E144146-B86F-44C8-BBA5-7378F279BF01}" type="pres">
      <dgm:prSet presAssocID="{51F5CA21-E51A-4D05-866B-A667DFBC8B7E}" presName="diagram" presStyleCnt="0">
        <dgm:presLayoutVars>
          <dgm:dir/>
          <dgm:resizeHandles val="exact"/>
        </dgm:presLayoutVars>
      </dgm:prSet>
      <dgm:spPr/>
    </dgm:pt>
    <dgm:pt modelId="{F765C3A5-7D21-4F47-9121-2E2F8A930C94}" type="pres">
      <dgm:prSet presAssocID="{3FBE9D67-9547-48D1-825E-511EEDE8D5DF}" presName="node" presStyleLbl="node1" presStyleIdx="0" presStyleCnt="4" custScaleX="25811" custScaleY="17780" custLinFactNeighborX="9004" custLinFactNeighborY="505">
        <dgm:presLayoutVars>
          <dgm:bulletEnabled val="1"/>
        </dgm:presLayoutVars>
      </dgm:prSet>
      <dgm:spPr/>
    </dgm:pt>
    <dgm:pt modelId="{146F09CA-4D3A-418B-9088-F479EA6A6343}" type="pres">
      <dgm:prSet presAssocID="{ED7207EB-3630-4F26-AA6C-F5E0B9F3480F}" presName="sibTrans" presStyleCnt="0"/>
      <dgm:spPr/>
    </dgm:pt>
    <dgm:pt modelId="{607A4AC8-1A94-4E33-BCFF-E2DD4CD497BA}" type="pres">
      <dgm:prSet presAssocID="{EE603D4B-E26F-4A29-9711-C4D6D2E19F18}" presName="node" presStyleLbl="node1" presStyleIdx="1" presStyleCnt="4" custScaleX="22365" custScaleY="17356" custLinFactNeighborX="1773" custLinFactNeighborY="767">
        <dgm:presLayoutVars>
          <dgm:bulletEnabled val="1"/>
        </dgm:presLayoutVars>
      </dgm:prSet>
      <dgm:spPr/>
    </dgm:pt>
    <dgm:pt modelId="{DA9E97EB-7F55-435F-86E0-26F5FFCA5218}" type="pres">
      <dgm:prSet presAssocID="{7091FCEE-FA63-460F-8AE1-026A37851038}" presName="sibTrans" presStyleCnt="0"/>
      <dgm:spPr/>
    </dgm:pt>
    <dgm:pt modelId="{3569A77F-3058-40A0-8939-A6BFADAADF8C}" type="pres">
      <dgm:prSet presAssocID="{E2241180-5489-4FFA-8665-886C5A5E1C17}" presName="node" presStyleLbl="node1" presStyleIdx="2" presStyleCnt="4" custScaleX="22667" custScaleY="16136" custLinFactNeighborX="-5078" custLinFactNeighborY="-6">
        <dgm:presLayoutVars>
          <dgm:bulletEnabled val="1"/>
        </dgm:presLayoutVars>
      </dgm:prSet>
      <dgm:spPr/>
    </dgm:pt>
    <dgm:pt modelId="{495DA925-6512-4C8F-B828-00F448862B7D}" type="pres">
      <dgm:prSet presAssocID="{116E121A-267C-42B1-9A14-46112D868F72}" presName="sibTrans" presStyleCnt="0"/>
      <dgm:spPr/>
    </dgm:pt>
    <dgm:pt modelId="{B917B720-7A0B-481C-9B17-3BCBEBF40FB9}" type="pres">
      <dgm:prSet presAssocID="{4A59B5E1-AC07-4CDD-AB9F-2E4EE54AD825}" presName="node" presStyleLbl="node1" presStyleIdx="3" presStyleCnt="4" custScaleX="38643" custScaleY="28768" custLinFactNeighborX="4756" custLinFactNeighborY="-8102">
        <dgm:presLayoutVars>
          <dgm:bulletEnabled val="1"/>
        </dgm:presLayoutVars>
      </dgm:prSet>
      <dgm:spPr/>
    </dgm:pt>
  </dgm:ptLst>
  <dgm:cxnLst>
    <dgm:cxn modelId="{F35E0914-C91D-4173-8FB7-E1D6BE276D33}" type="presOf" srcId="{E2241180-5489-4FFA-8665-886C5A5E1C17}" destId="{3569A77F-3058-40A0-8939-A6BFADAADF8C}" srcOrd="0" destOrd="0" presId="urn:microsoft.com/office/officeart/2005/8/layout/default"/>
    <dgm:cxn modelId="{2BACA41B-DE7F-494D-9847-094913405625}" srcId="{51F5CA21-E51A-4D05-866B-A667DFBC8B7E}" destId="{4A59B5E1-AC07-4CDD-AB9F-2E4EE54AD825}" srcOrd="3" destOrd="0" parTransId="{D7DA3366-589C-4AB4-9B97-76EF95647E26}" sibTransId="{ADA1D505-431E-497A-9867-612BE890C6C2}"/>
    <dgm:cxn modelId="{95CA4829-6D42-4DCB-94B5-700CEC34D5DE}" srcId="{51F5CA21-E51A-4D05-866B-A667DFBC8B7E}" destId="{3FBE9D67-9547-48D1-825E-511EEDE8D5DF}" srcOrd="0" destOrd="0" parTransId="{DE1C6184-4F18-412D-A906-C42A50AC2540}" sibTransId="{ED7207EB-3630-4F26-AA6C-F5E0B9F3480F}"/>
    <dgm:cxn modelId="{7780FD61-342B-4FB6-8E46-2AD89003ED1A}" type="presOf" srcId="{EE603D4B-E26F-4A29-9711-C4D6D2E19F18}" destId="{607A4AC8-1A94-4E33-BCFF-E2DD4CD497BA}" srcOrd="0" destOrd="0" presId="urn:microsoft.com/office/officeart/2005/8/layout/default"/>
    <dgm:cxn modelId="{808CFF72-ED45-4C57-AF7A-7A671606FFAC}" type="presOf" srcId="{3FBE9D67-9547-48D1-825E-511EEDE8D5DF}" destId="{F765C3A5-7D21-4F47-9121-2E2F8A930C94}" srcOrd="0" destOrd="0" presId="urn:microsoft.com/office/officeart/2005/8/layout/default"/>
    <dgm:cxn modelId="{CF4BBD77-A6EA-49F8-87A7-7320A5887EBC}" srcId="{51F5CA21-E51A-4D05-866B-A667DFBC8B7E}" destId="{E2241180-5489-4FFA-8665-886C5A5E1C17}" srcOrd="2" destOrd="0" parTransId="{6810D5DF-D3B2-4A04-B421-9B5C8C3C0833}" sibTransId="{116E121A-267C-42B1-9A14-46112D868F72}"/>
    <dgm:cxn modelId="{DB25A286-9323-4D15-AED5-31104FC07FB5}" type="presOf" srcId="{51F5CA21-E51A-4D05-866B-A667DFBC8B7E}" destId="{1E144146-B86F-44C8-BBA5-7378F279BF01}" srcOrd="0" destOrd="0" presId="urn:microsoft.com/office/officeart/2005/8/layout/default"/>
    <dgm:cxn modelId="{44A614B7-D465-4B34-84D6-11AD96F3578A}" srcId="{51F5CA21-E51A-4D05-866B-A667DFBC8B7E}" destId="{EE603D4B-E26F-4A29-9711-C4D6D2E19F18}" srcOrd="1" destOrd="0" parTransId="{473EC38E-B037-4E83-B3C0-E58FD12BCE5D}" sibTransId="{7091FCEE-FA63-460F-8AE1-026A37851038}"/>
    <dgm:cxn modelId="{ACC0A5C2-17C5-42F9-A826-8910628FFA0F}" type="presOf" srcId="{4A59B5E1-AC07-4CDD-AB9F-2E4EE54AD825}" destId="{B917B720-7A0B-481C-9B17-3BCBEBF40FB9}" srcOrd="0" destOrd="0" presId="urn:microsoft.com/office/officeart/2005/8/layout/default"/>
    <dgm:cxn modelId="{C346B25D-F679-443C-90CD-2FB2514EA035}" type="presParOf" srcId="{1E144146-B86F-44C8-BBA5-7378F279BF01}" destId="{F765C3A5-7D21-4F47-9121-2E2F8A930C94}" srcOrd="0" destOrd="0" presId="urn:microsoft.com/office/officeart/2005/8/layout/default"/>
    <dgm:cxn modelId="{43726BC2-9D18-48E2-A1A8-8AC968085EE6}" type="presParOf" srcId="{1E144146-B86F-44C8-BBA5-7378F279BF01}" destId="{146F09CA-4D3A-418B-9088-F479EA6A6343}" srcOrd="1" destOrd="0" presId="urn:microsoft.com/office/officeart/2005/8/layout/default"/>
    <dgm:cxn modelId="{17A6EA81-DBDD-42A0-923A-D8AC614E217B}" type="presParOf" srcId="{1E144146-B86F-44C8-BBA5-7378F279BF01}" destId="{607A4AC8-1A94-4E33-BCFF-E2DD4CD497BA}" srcOrd="2" destOrd="0" presId="urn:microsoft.com/office/officeart/2005/8/layout/default"/>
    <dgm:cxn modelId="{218D2EDC-925F-47CE-9BE7-69534B3E24D4}" type="presParOf" srcId="{1E144146-B86F-44C8-BBA5-7378F279BF01}" destId="{DA9E97EB-7F55-435F-86E0-26F5FFCA5218}" srcOrd="3" destOrd="0" presId="urn:microsoft.com/office/officeart/2005/8/layout/default"/>
    <dgm:cxn modelId="{24D4498C-ACF7-4CB7-AE7F-F61EE9268EC0}" type="presParOf" srcId="{1E144146-B86F-44C8-BBA5-7378F279BF01}" destId="{3569A77F-3058-40A0-8939-A6BFADAADF8C}" srcOrd="4" destOrd="0" presId="urn:microsoft.com/office/officeart/2005/8/layout/default"/>
    <dgm:cxn modelId="{68393A67-F8D6-4B4F-961F-D55A50BCE7D7}" type="presParOf" srcId="{1E144146-B86F-44C8-BBA5-7378F279BF01}" destId="{495DA925-6512-4C8F-B828-00F448862B7D}" srcOrd="5" destOrd="0" presId="urn:microsoft.com/office/officeart/2005/8/layout/default"/>
    <dgm:cxn modelId="{7507EBBA-05E4-4F8C-8490-4D0BE73007AD}" type="presParOf" srcId="{1E144146-B86F-44C8-BBA5-7378F279BF01}" destId="{B917B720-7A0B-481C-9B17-3BCBEBF40FB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C3A5-7D21-4F47-9121-2E2F8A930C94}">
      <dsp:nvSpPr>
        <dsp:cNvPr id="0" name=""/>
        <dsp:cNvSpPr/>
      </dsp:nvSpPr>
      <dsp:spPr>
        <a:xfrm>
          <a:off x="1428281" y="213310"/>
          <a:ext cx="2714181" cy="112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Bandpass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Filter</a:t>
          </a:r>
        </a:p>
      </dsp:txBody>
      <dsp:txXfrm>
        <a:off x="1428281" y="213310"/>
        <a:ext cx="2714181" cy="1121804"/>
      </dsp:txXfrm>
    </dsp:sp>
    <dsp:sp modelId="{607A4AC8-1A94-4E33-BCFF-E2DD4CD497BA}">
      <dsp:nvSpPr>
        <dsp:cNvPr id="0" name=""/>
        <dsp:cNvSpPr/>
      </dsp:nvSpPr>
      <dsp:spPr>
        <a:xfrm>
          <a:off x="4433639" y="243217"/>
          <a:ext cx="2351813" cy="1095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Mixer </a:t>
          </a:r>
        </a:p>
      </dsp:txBody>
      <dsp:txXfrm>
        <a:off x="4433639" y="243217"/>
        <a:ext cx="2351813" cy="1095052"/>
      </dsp:txXfrm>
    </dsp:sp>
    <dsp:sp modelId="{3569A77F-3058-40A0-8939-A6BFADAADF8C}">
      <dsp:nvSpPr>
        <dsp:cNvPr id="0" name=""/>
        <dsp:cNvSpPr/>
      </dsp:nvSpPr>
      <dsp:spPr>
        <a:xfrm>
          <a:off x="7116590" y="232932"/>
          <a:ext cx="2383571" cy="1018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Audio Amplifier</a:t>
          </a:r>
        </a:p>
      </dsp:txBody>
      <dsp:txXfrm>
        <a:off x="7116590" y="232932"/>
        <a:ext cx="2383571" cy="1018078"/>
      </dsp:txXfrm>
    </dsp:sp>
    <dsp:sp modelId="{B917B720-7A0B-481C-9B17-3BCBEBF40FB9}">
      <dsp:nvSpPr>
        <dsp:cNvPr id="0" name=""/>
        <dsp:cNvSpPr/>
      </dsp:nvSpPr>
      <dsp:spPr>
        <a:xfrm>
          <a:off x="3726150" y="1843628"/>
          <a:ext cx="4063543" cy="181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Oscillator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(VFO or PTO)</a:t>
          </a:r>
        </a:p>
      </dsp:txBody>
      <dsp:txXfrm>
        <a:off x="3726150" y="1843628"/>
        <a:ext cx="4063543" cy="181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FACC-CA99-61C0-6CEA-585FB58A4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A5B06-58B1-A24C-F7A8-053132450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F2D2-3940-77BD-7303-59081117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6135-87BB-EBB6-7C60-1D740A5F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16BE-F92C-FA5D-2A5D-66290C50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6312-4B59-76AF-20DA-733CACC9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8CBE4-68B1-C36C-019A-4E8C05EE3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71D3-F3F7-CC64-BCF4-BAA89FF0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836C-36EF-AAED-6812-8BD1EF43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C7939-A2BD-E090-7A87-27655A6B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6AC50-F613-4578-4220-289C8ACA6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EA6C-B3F2-B88C-0686-D2E1D562B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EE39-FB89-C783-3CC6-BAD1198B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45059-25F0-C5BF-9247-B94090C9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5E918-A3DB-227D-EABB-A2E9E4EE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78AB-5D21-E0C4-49F9-8C21D234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9B86-BDE6-9A3E-DDA3-8CC8829C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8BD8-56C0-4906-880F-5F93A94E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78D1-5A39-6956-F4DA-2F00878A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5CDD-76E0-955E-FF1D-A5532EB9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886-84C4-7D39-5D89-D35D56A8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A7445-ACCB-D033-58AC-3353093C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D1A5-9E52-C839-54EB-75B169CC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2972-AC2A-D3F6-6578-FAD0C3C3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DF2E-E489-AE0E-712F-7C59D9C9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051D-AF0D-1367-B222-D9CBF11A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66DE-C239-B757-F10F-F2027137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D5BDE-D72C-2B9A-512C-8A01CCAA4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D31BE-20C6-C57F-BA0D-F8682E45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1FF3-18FC-E8A0-F02A-32B937CF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AAD7-A8B6-3628-6A99-8A3B85A9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0A13-8F6B-DC47-6B9A-0D99448B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10D80-7BC1-82E8-8D03-F5AEF4EB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954A3-90E0-5E5E-22C7-82427956E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57EE3-2C7D-839D-6DAA-5D4BC1E2A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7153-5D0C-EC7A-FA9B-9848203F0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E5DF0-1AFA-292C-7AE2-EFD0A6E0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274BB-D974-CCA6-58C7-34EAC3B2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074F0-5092-E680-6206-E29DFFD0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B6F3-D573-BDFD-8618-8EA81A7F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4113F-38F7-FE4F-DB15-181B1F68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76F0-93F7-D88F-63DA-68274938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1FBFE-FD03-A3FA-3D0F-F5355834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CE585-E692-2546-12D6-F15E2595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82441-FABF-F615-9FF7-F831774A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C2EB9-CCC5-8DE3-913F-AFD43E49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69C0-756A-735E-81B6-22F73B09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D4803-4287-25F3-3ABE-2D6CC249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D86A-743E-540E-F3C8-6818B51C3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49E90-D3AA-274E-FC92-A97FF1D8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15D42-A238-8252-BE3B-20D0FA0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CF06A-343B-7C7E-F0A1-6EE1FD0E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086F-8AF4-E431-9B0D-64F57D32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80000-280F-AD19-D849-A64506C83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4625A-BA27-A154-AEAB-2A46C1487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8AE5-84C7-A1C0-5677-8B2BBD7F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9125F-AB0B-DBBF-8E56-DEBA4098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4F4B3-59DC-F3A5-F5D4-2F93E3E8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21B0A-F556-64DE-166E-58F208A3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AB4B-9F2F-FE42-7B54-922B3EE2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F57FE-F285-208F-D47A-8351BB8EB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EF98-FFBE-49AE-A8D2-85FB7FF0614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CD7D-871D-6891-CADE-C8985D72E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666C-9DFA-F990-B519-8996571B5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C5F7-B757-4AC5-BF2B-A48F9CD7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9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UZGW7wlLj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85C-22D8-EB6D-AFA4-6E6657E34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#3</a:t>
            </a:r>
            <a:br>
              <a:rPr lang="en-US" dirty="0"/>
            </a:br>
            <a:r>
              <a:rPr lang="en-US" dirty="0"/>
              <a:t>The Bandpass 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645F8-60A6-5E87-8B48-52DEC426B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 March 7, 2022</a:t>
            </a:r>
          </a:p>
        </p:txBody>
      </p:sp>
    </p:spTree>
    <p:extLst>
      <p:ext uri="{BB962C8B-B14F-4D97-AF65-F5344CB8AC3E}">
        <p14:creationId xmlns:p14="http://schemas.microsoft.com/office/powerpoint/2010/main" val="82070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B019-D0C9-9159-EFBC-3D8CF64D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Homework Design Challenge: </a:t>
            </a:r>
            <a:br>
              <a:rPr lang="en-US" dirty="0"/>
            </a:br>
            <a:r>
              <a:rPr lang="en-US" dirty="0"/>
              <a:t>How would you layout </a:t>
            </a:r>
            <a:r>
              <a:rPr lang="en-US"/>
              <a:t>the 4</a:t>
            </a:r>
            <a:r>
              <a:rPr lang="en-US" baseline="30000"/>
              <a:t>th</a:t>
            </a:r>
            <a:r>
              <a:rPr lang="en-US"/>
              <a:t> board? </a:t>
            </a:r>
            <a:br>
              <a:rPr lang="en-US" dirty="0"/>
            </a:br>
            <a:r>
              <a:rPr lang="en-US" dirty="0"/>
              <a:t>Where would you put the pads for the AF amp?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D3C1E-9CDA-3695-2136-1E015EEB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59" y="2205187"/>
            <a:ext cx="9701601" cy="4351338"/>
          </a:xfrm>
        </p:spPr>
      </p:pic>
    </p:spTree>
    <p:extLst>
      <p:ext uri="{BB962C8B-B14F-4D97-AF65-F5344CB8AC3E}">
        <p14:creationId xmlns:p14="http://schemas.microsoft.com/office/powerpoint/2010/main" val="153411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007-D363-2718-565D-EAB31515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AF10DC-EA03-94F7-1819-9D4A71B0A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24" y="0"/>
            <a:ext cx="5811714" cy="7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0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6E3E-FAA6-DBE5-E8B1-B87C1AAF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Bandpass filter filters our all other frequencies, but lets the 40 meter BAND  PASS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0C99-B45B-3C92-2126-B19EBEE2B5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144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7B25B5A-98E2-02BB-5C50-BB704F1A5D44}"/>
              </a:ext>
            </a:extLst>
          </p:cNvPr>
          <p:cNvSpPr/>
          <p:nvPr/>
        </p:nvSpPr>
        <p:spPr>
          <a:xfrm rot="10800000">
            <a:off x="964341" y="202069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ED22-04D5-F228-D19F-EED76E799D38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494693" y="2935098"/>
            <a:ext cx="90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EFAA34-65A7-AB8F-7237-4DCA18DB5A3A}"/>
              </a:ext>
            </a:extLst>
          </p:cNvPr>
          <p:cNvSpPr/>
          <p:nvPr/>
        </p:nvSpPr>
        <p:spPr>
          <a:xfrm>
            <a:off x="5048739" y="2450466"/>
            <a:ext cx="1797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7084A1-A8F4-63DD-CBA3-8C6092810876}"/>
              </a:ext>
            </a:extLst>
          </p:cNvPr>
          <p:cNvSpPr/>
          <p:nvPr/>
        </p:nvSpPr>
        <p:spPr>
          <a:xfrm>
            <a:off x="1853595" y="2450466"/>
            <a:ext cx="342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1AAD3F-7215-1299-95F6-DE2C07E0D4F0}"/>
              </a:ext>
            </a:extLst>
          </p:cNvPr>
          <p:cNvSpPr/>
          <p:nvPr/>
        </p:nvSpPr>
        <p:spPr>
          <a:xfrm rot="10800000" flipH="1">
            <a:off x="7705970" y="2314118"/>
            <a:ext cx="1797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C417435-3B45-D4FB-78E2-AD76F73405BB}"/>
              </a:ext>
            </a:extLst>
          </p:cNvPr>
          <p:cNvSpPr/>
          <p:nvPr/>
        </p:nvSpPr>
        <p:spPr>
          <a:xfrm rot="16200000">
            <a:off x="6316199" y="3122832"/>
            <a:ext cx="4129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FAEC82-88EF-C7C9-8C1D-AF8373EF6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9952" y="2026323"/>
            <a:ext cx="1192750" cy="1060222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AAE33F-AA78-3CDA-209C-37CAE3D7B062}"/>
              </a:ext>
            </a:extLst>
          </p:cNvPr>
          <p:cNvSpPr/>
          <p:nvPr/>
        </p:nvSpPr>
        <p:spPr>
          <a:xfrm>
            <a:off x="10363202" y="2314118"/>
            <a:ext cx="194941" cy="40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E7D-8032-C8E7-C6E5-33E4AF0F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Parallel Tuned Circuit Filters</a:t>
            </a:r>
          </a:p>
        </p:txBody>
      </p:sp>
      <p:pic>
        <p:nvPicPr>
          <p:cNvPr id="1026" name="Picture 2" descr="Simple Parallel (Tank Circuit) Resonance | Resonance | Electronics Textbook">
            <a:extLst>
              <a:ext uri="{FF2B5EF4-FFF2-40B4-BE49-F238E27FC236}">
                <a16:creationId xmlns:a16="http://schemas.microsoft.com/office/drawing/2014/main" id="{A9776D6A-BAEB-54E4-5E16-7C5D57A79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74" y="1851219"/>
            <a:ext cx="8245025" cy="41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4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2DDB-5C6F-142A-35A6-1CF73692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  We use Two Parallel Tuned Circuits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CD75D-8FA0-59B9-6990-252A4EC49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3081"/>
            <a:ext cx="12172682" cy="3037063"/>
          </a:xfrm>
        </p:spPr>
      </p:pic>
    </p:spTree>
    <p:extLst>
      <p:ext uri="{BB962C8B-B14F-4D97-AF65-F5344CB8AC3E}">
        <p14:creationId xmlns:p14="http://schemas.microsoft.com/office/powerpoint/2010/main" val="340067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A817-E4CE-C19E-14CF-0C6B3DF3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glue down the pads, and tin the pads (scuff up the board too!)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01F5C-D4EF-C11C-595A-9830DD38C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036" y="1900635"/>
            <a:ext cx="6770255" cy="4030845"/>
          </a:xfrm>
        </p:spPr>
      </p:pic>
    </p:spTree>
    <p:extLst>
      <p:ext uri="{BB962C8B-B14F-4D97-AF65-F5344CB8AC3E}">
        <p14:creationId xmlns:p14="http://schemas.microsoft.com/office/powerpoint/2010/main" val="368509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608D-B1F2-4A58-FE71-6D0B61CF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the main coils on two toroidal cores (Note: Many hams are scared of this!)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ED59EF-7782-0DFF-E314-9607681C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video on how to do this: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(113) How to Wind a Toroidal Transformer -- March 5, 2023 – YouTube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40833E-5779-B941-0959-2C7DB347C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38" y="2887134"/>
            <a:ext cx="3846124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82FB-BD9B-B028-1998-CDB10582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filter’s frequency response</a:t>
            </a:r>
            <a:br>
              <a:rPr lang="en-US" dirty="0"/>
            </a:br>
            <a:r>
              <a:rPr lang="en-US" dirty="0"/>
              <a:t>There will be a prize!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034C93-A27A-A7CC-FDAE-C55F7C2FF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746" y="1963448"/>
            <a:ext cx="6727560" cy="4680664"/>
          </a:xfrm>
        </p:spPr>
      </p:pic>
    </p:spTree>
    <p:extLst>
      <p:ext uri="{BB962C8B-B14F-4D97-AF65-F5344CB8AC3E}">
        <p14:creationId xmlns:p14="http://schemas.microsoft.com/office/powerpoint/2010/main" val="114137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BBA7-15FC-1916-1409-DE919ED0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alone!  From Hyderabad, India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6C5EC3-4184-AE71-534C-A5FF00231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61" y="1490801"/>
            <a:ext cx="4307109" cy="19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EAD4E30-EC2E-F4D9-4DAB-8528EEC9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60" y="3578091"/>
            <a:ext cx="38195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F1FEA7C-BF35-B17A-6C4B-DF141E3A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60" y="3625850"/>
            <a:ext cx="637116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6F251B5-C97F-7BCF-5D0E-7054E8A0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6989"/>
            <a:ext cx="4525822" cy="20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2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317E-9451-5909-3C84-4A07F7DA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contact has been made with your receiver!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E47333-7349-B401-878B-79A0680FA3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4" y="1690688"/>
            <a:ext cx="4287181" cy="70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AEE857E-4609-98B4-A998-93712D1B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7" y="1320383"/>
            <a:ext cx="5575531" cy="41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8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Board #3 The Bandpass Filter</vt:lpstr>
      <vt:lpstr>The Bandpass filter filters our all other frequencies, but lets the 40 meter BAND  PASS</vt:lpstr>
      <vt:lpstr>How the Parallel Tuned Circuit Filters</vt:lpstr>
      <vt:lpstr>             We use Two Parallel Tuned Circuits </vt:lpstr>
      <vt:lpstr>First, glue down the pads, and tin the pads (scuff up the board too!) </vt:lpstr>
      <vt:lpstr>Wind the main coils on two toroidal cores (Note: Many hams are scared of this!) </vt:lpstr>
      <vt:lpstr>Test the filter’s frequency response There will be a prize! </vt:lpstr>
      <vt:lpstr>You are not alone!  From Hyderabad, India</vt:lpstr>
      <vt:lpstr>A real contact has been made with your receiver! </vt:lpstr>
      <vt:lpstr>A Homework Design Challenge:  How would you layout the 4th board?  Where would you put the pads for the AF amp?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#3 The Bandpass Filter</dc:title>
  <dc:creator>Bill Meara</dc:creator>
  <cp:lastModifiedBy>Bill Meara</cp:lastModifiedBy>
  <cp:revision>1</cp:revision>
  <dcterms:created xsi:type="dcterms:W3CDTF">2023-03-06T15:12:31Z</dcterms:created>
  <dcterms:modified xsi:type="dcterms:W3CDTF">2023-03-07T17:38:40Z</dcterms:modified>
</cp:coreProperties>
</file>